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7"/>
  </p:notesMasterIdLst>
  <p:handoutMasterIdLst>
    <p:handoutMasterId r:id="rId8"/>
  </p:handoutMasterIdLst>
  <p:sldIdLst>
    <p:sldId id="271" r:id="rId2"/>
    <p:sldId id="279" r:id="rId3"/>
    <p:sldId id="277" r:id="rId4"/>
    <p:sldId id="278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5501" autoAdjust="0"/>
  </p:normalViewPr>
  <p:slideViewPr>
    <p:cSldViewPr snapToGrid="0">
      <p:cViewPr varScale="1">
        <p:scale>
          <a:sx n="49" d="100"/>
          <a:sy n="49" d="100"/>
        </p:scale>
        <p:origin x="66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88133-093C-40A3-B02B-809C415DD17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EF9F4-8D5E-487C-969F-0D9DD1B95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82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2A6A7-A129-448D-8836-295470203A13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3F437-34CB-44A5-8B92-12AE3967F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958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09/06/2020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7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09/06/2020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4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09/06/2020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26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09/06/2020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90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09/06/2020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09/06/2020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4290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09/06/2020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302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09/06/2020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83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09/06/2020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09/06/2020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1902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09/06/2020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67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09/06/2020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68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2582" y="-143286"/>
            <a:ext cx="8436436" cy="678873"/>
          </a:xfrm>
        </p:spPr>
        <p:txBody>
          <a:bodyPr>
            <a:normAutofit/>
          </a:bodyPr>
          <a:lstStyle/>
          <a:p>
            <a:r>
              <a:rPr lang="en-GB" sz="2800" u="sng" dirty="0"/>
              <a:t>To revise previous learning on numbers to ten million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091" y="166255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10.06.20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567" y="1032596"/>
            <a:ext cx="6276542" cy="56602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7927" y="1274618"/>
            <a:ext cx="22028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Choose a level:</a:t>
            </a:r>
          </a:p>
          <a:p>
            <a:endParaRPr lang="en-GB" dirty="0"/>
          </a:p>
          <a:p>
            <a:r>
              <a:rPr lang="en-GB" dirty="0"/>
              <a:t>Time how long it takes you to answer all the questions. </a:t>
            </a:r>
          </a:p>
          <a:p>
            <a:endParaRPr lang="en-GB" dirty="0"/>
          </a:p>
          <a:p>
            <a:r>
              <a:rPr lang="en-GB" dirty="0"/>
              <a:t>Make sure you check your answers with a calculator.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97382" y="845127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Mild</a:t>
            </a:r>
          </a:p>
        </p:txBody>
      </p:sp>
    </p:spTree>
    <p:extLst>
      <p:ext uri="{BB962C8B-B14F-4D97-AF65-F5344CB8AC3E}">
        <p14:creationId xmlns:p14="http://schemas.microsoft.com/office/powerpoint/2010/main" val="317175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7430"/>
            <a:ext cx="5306292" cy="57881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7127" y="207818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Hot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52509" y="304800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Spicy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8496" y="1064202"/>
            <a:ext cx="6163504" cy="569681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500255" y="124691"/>
            <a:ext cx="0" cy="6733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08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Mild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26036" y="0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Hot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8781"/>
            <a:ext cx="6026727" cy="66261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4437" y="302040"/>
            <a:ext cx="6137564" cy="655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22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82" y="0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Spicy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754" y="0"/>
            <a:ext cx="6806046" cy="691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80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154" y="448541"/>
            <a:ext cx="6338280" cy="36662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0436" y="4724400"/>
            <a:ext cx="11166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would now like you to have a go at writing your own place value question (in the style of the questions you have just answered).</a:t>
            </a:r>
          </a:p>
          <a:p>
            <a:endParaRPr lang="en-GB" dirty="0"/>
          </a:p>
          <a:p>
            <a:r>
              <a:rPr lang="en-GB" dirty="0"/>
              <a:t>Can you get someone in your household to answer it? Then check their answer!</a:t>
            </a:r>
          </a:p>
        </p:txBody>
      </p:sp>
    </p:spTree>
    <p:extLst>
      <p:ext uri="{BB962C8B-B14F-4D97-AF65-F5344CB8AC3E}">
        <p14:creationId xmlns:p14="http://schemas.microsoft.com/office/powerpoint/2010/main" val="4038929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86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To revise previous learning on numbers to ten million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shapes with more than 4 sides…</dc:title>
  <dc:creator>Emma Devlin</dc:creator>
  <cp:lastModifiedBy>zach</cp:lastModifiedBy>
  <cp:revision>45</cp:revision>
  <dcterms:created xsi:type="dcterms:W3CDTF">2016-12-04T20:48:52Z</dcterms:created>
  <dcterms:modified xsi:type="dcterms:W3CDTF">2020-06-09T14:47:03Z</dcterms:modified>
</cp:coreProperties>
</file>