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AFBDB-56A3-4359-92E7-17C7C636A6E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982D3-023C-4D07-A614-3053579C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1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2-Vocabulary day! Read the chapter again. Are there any words you don’t understand?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Get a dictionary and try and find the words you don’t know – can you write down the definition for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you use any of the words in a sentence? </a:t>
            </a: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you think of any ways to help you remember these words?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982D3-023C-4D07-A614-3053579C8A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1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08" y="199570"/>
            <a:ext cx="4863738" cy="6484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79" y="199570"/>
            <a:ext cx="4889864" cy="65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0429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</TotalTime>
  <Words>67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Tw Cen MT</vt:lpstr>
      <vt:lpstr>Droplet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Jain</dc:creator>
  <cp:lastModifiedBy>Sonia Jain</cp:lastModifiedBy>
  <cp:revision>2</cp:revision>
  <dcterms:created xsi:type="dcterms:W3CDTF">2020-06-01T12:39:34Z</dcterms:created>
  <dcterms:modified xsi:type="dcterms:W3CDTF">2020-06-02T15:18:49Z</dcterms:modified>
</cp:coreProperties>
</file>