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14" r:id="rId3"/>
    <p:sldId id="315" r:id="rId4"/>
    <p:sldId id="316" r:id="rId5"/>
    <p:sldId id="319" r:id="rId6"/>
    <p:sldId id="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  <a:srgbClr val="FFCCFF"/>
    <a:srgbClr val="FF99FF"/>
    <a:srgbClr val="FF9900"/>
    <a:srgbClr val="FFCC00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6560-ECF5-4560-9732-926236B2938B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0EAD-5206-4866-A97F-753FAFE49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0EAD-5206-4866-A97F-753FAFE491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9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4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542-B3F6-4598-8B8D-08263732F43A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08" y="117073"/>
            <a:ext cx="9826116" cy="122840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Thursday 2</a:t>
            </a:r>
            <a:r>
              <a:rPr lang="en-GB" sz="31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3100" dirty="0" smtClean="0">
                <a:latin typeface="Comic Sans MS" panose="030F0702030302020204" pitchFamily="66" charset="0"/>
              </a:rPr>
              <a:t> July</a:t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Around the World in 80 days!</a:t>
            </a: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1446" y="1955912"/>
            <a:ext cx="10515600" cy="43591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Write these two sentences again, but as one sentence,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joining them with ‘and’.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Mum got a new car. I went in it.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59" y="4019851"/>
            <a:ext cx="338357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/>
              <a:t>Yesterday we travelled down the Amazon River, today lets explore the rainforest.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05" y="1985963"/>
            <a:ext cx="4506785" cy="3141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7" y="1985963"/>
            <a:ext cx="4440379" cy="3141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0019" y="5341787"/>
            <a:ext cx="360521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Amazon is the worlds biggest rain forest.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9128" y="5341787"/>
            <a:ext cx="391953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rainforest is a thick, wet woodland that gets lots of rain all year.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04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55" y="4435609"/>
            <a:ext cx="3500717" cy="2014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27" y="3663746"/>
            <a:ext cx="1662113" cy="2179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46" y="4753354"/>
            <a:ext cx="2382442" cy="159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145" y="2017214"/>
            <a:ext cx="2733822" cy="211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614" y="200139"/>
            <a:ext cx="2030144" cy="3054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66156" y="226330"/>
            <a:ext cx="6866753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Let’s look up. Who lives in the tree tops?</a:t>
            </a:r>
          </a:p>
          <a:p>
            <a:pPr algn="ctr"/>
            <a:r>
              <a:rPr lang="en-GB" sz="3200" dirty="0" smtClean="0">
                <a:latin typeface="+mj-lt"/>
              </a:rPr>
              <a:t>It is very wet and windy up there.</a:t>
            </a:r>
            <a:endParaRPr lang="en-GB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32" y="390986"/>
            <a:ext cx="2261812" cy="2030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480" y="2021420"/>
            <a:ext cx="2756958" cy="2122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9538" y="2257608"/>
            <a:ext cx="12157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Toucan</a:t>
            </a:r>
            <a:endParaRPr lang="en-GB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40" y="5181399"/>
            <a:ext cx="171290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+mj-lt"/>
              </a:rPr>
              <a:t>Orangutan</a:t>
            </a:r>
            <a:endParaRPr lang="en-GB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3692" y="4027258"/>
            <a:ext cx="1571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Parakeets</a:t>
            </a:r>
            <a:endParaRPr lang="en-GB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6401" y="6082230"/>
            <a:ext cx="16746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Butterflies</a:t>
            </a:r>
            <a:endParaRPr lang="en-GB" sz="2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612" y="4003879"/>
            <a:ext cx="91723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Sloth</a:t>
            </a:r>
            <a:endParaRPr lang="en-GB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6959" y="6218835"/>
            <a:ext cx="258032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Howler monkeys</a:t>
            </a:r>
            <a:endParaRPr lang="en-GB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05350" y="3140526"/>
            <a:ext cx="128067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Bellbird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40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7" y="1310561"/>
            <a:ext cx="3614029" cy="2021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557" y="4212845"/>
            <a:ext cx="3851700" cy="1671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45" y="1396121"/>
            <a:ext cx="2726991" cy="1936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92661" y="416269"/>
            <a:ext cx="779527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Who lives among the trees and in the bushes?</a:t>
            </a:r>
            <a:endParaRPr lang="en-GB" sz="3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173" y="1599481"/>
            <a:ext cx="3566469" cy="1603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47" y="4057647"/>
            <a:ext cx="3259566" cy="1970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79" y="3999432"/>
            <a:ext cx="3284212" cy="2087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6944" y="3171704"/>
            <a:ext cx="114967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Iguana</a:t>
            </a:r>
            <a:endParaRPr lang="en-GB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8249" y="3070592"/>
            <a:ext cx="160819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Tree frogs</a:t>
            </a:r>
            <a:endParaRPr lang="en-GB" sz="2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3352" y="3070592"/>
            <a:ext cx="7998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Bats</a:t>
            </a:r>
            <a:endParaRPr lang="en-GB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0165" y="5891465"/>
            <a:ext cx="10018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Puma</a:t>
            </a:r>
            <a:endParaRPr lang="en-GB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0774" y="5869872"/>
            <a:ext cx="111120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Jaguar</a:t>
            </a:r>
            <a:endParaRPr lang="en-GB" sz="28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41608" y="5766649"/>
            <a:ext cx="102521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Snake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963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655" y="332022"/>
            <a:ext cx="839627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Now look down, who lives on the rainforest floor?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53" y="1474074"/>
            <a:ext cx="2950720" cy="1646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934" y="3120137"/>
            <a:ext cx="1920406" cy="12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377" y="1983878"/>
            <a:ext cx="2376994" cy="1880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493" y="4524699"/>
            <a:ext cx="1926503" cy="206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03" y="1271369"/>
            <a:ext cx="2759669" cy="138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65" y="3880171"/>
            <a:ext cx="2939687" cy="2120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321" y="4847431"/>
            <a:ext cx="2206943" cy="1889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8368" y="2976271"/>
            <a:ext cx="15295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Millipede</a:t>
            </a:r>
            <a:endParaRPr lang="en-GB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411" y="5792393"/>
            <a:ext cx="151842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Ant Eater</a:t>
            </a:r>
            <a:endParaRPr lang="en-GB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4772" y="5443235"/>
            <a:ext cx="8859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Tapir</a:t>
            </a:r>
            <a:endParaRPr lang="en-GB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303" y="4052078"/>
            <a:ext cx="8271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Ants</a:t>
            </a:r>
            <a:endParaRPr lang="en-GB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3340" y="1619291"/>
            <a:ext cx="203064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j-lt"/>
              </a:rPr>
              <a:t>Rhinocerous</a:t>
            </a:r>
            <a:r>
              <a:rPr lang="en-GB" sz="2800" dirty="0" smtClean="0">
                <a:latin typeface="+mj-lt"/>
              </a:rPr>
              <a:t> Beetle</a:t>
            </a:r>
            <a:endParaRPr lang="en-GB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7535" y="5269173"/>
            <a:ext cx="144430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Scorpion</a:t>
            </a:r>
            <a:endParaRPr lang="en-GB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861" y="3499491"/>
            <a:ext cx="133491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Tortoise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14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9183" cy="550009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Your writing task today is to draw a colourful picture of the rainforest, showing </a:t>
            </a:r>
            <a:r>
              <a:rPr lang="en-GB" dirty="0" smtClean="0"/>
              <a:t>different animals you might see as you trek through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Use your phonics to label </a:t>
            </a:r>
            <a:r>
              <a:rPr lang="en-GB" smtClean="0"/>
              <a:t>the animals.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Don’t forget to send a photo of your picture in to Miss </a:t>
            </a:r>
            <a:r>
              <a:rPr lang="en-GB" dirty="0" err="1" smtClean="0"/>
              <a:t>Pilbeam</a:t>
            </a:r>
            <a:r>
              <a:rPr lang="en-GB" dirty="0" smtClean="0"/>
              <a:t> and Mrs Frain, we love to see your home learning.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158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 Thursday 2nd July Around the World in 80 days! </vt:lpstr>
      <vt:lpstr>Yesterday we travelled down the Amazon River, today lets explore the rainforest.</vt:lpstr>
      <vt:lpstr>PowerPoint Presentation</vt:lpstr>
      <vt:lpstr>PowerPoint Presentation</vt:lpstr>
      <vt:lpstr>PowerPoint Presentation</vt:lpstr>
      <vt:lpstr>Your writing task today is to draw a colourful picture of the rainforest, showing different animals you might see as you trek through. Use your phonics to label the animals.  Don’t forget to send a photo of your picture in to Miss Pilbeam and Mrs Frain, we love to see your home learning.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21st April Can you make a list of the animals in this picture?</dc:title>
  <dc:creator>Jackie Frain</dc:creator>
  <cp:lastModifiedBy>Jackie Frain</cp:lastModifiedBy>
  <cp:revision>203</cp:revision>
  <dcterms:created xsi:type="dcterms:W3CDTF">2020-04-06T09:53:35Z</dcterms:created>
  <dcterms:modified xsi:type="dcterms:W3CDTF">2020-06-29T19:43:28Z</dcterms:modified>
</cp:coreProperties>
</file>