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96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7CDE6-29B0-4E1B-84D5-2CFA5746CBF4}" type="datetimeFigureOut">
              <a:rPr lang="en-GB" smtClean="0"/>
              <a:t>14/07/2020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57FDE-2A27-42FE-A9F0-E5C95F7BE8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0164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7CDE6-29B0-4E1B-84D5-2CFA5746CBF4}" type="datetimeFigureOut">
              <a:rPr lang="en-GB" smtClean="0"/>
              <a:t>14/07/2020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57FDE-2A27-42FE-A9F0-E5C95F7BE8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860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7CDE6-29B0-4E1B-84D5-2CFA5746CBF4}" type="datetimeFigureOut">
              <a:rPr lang="en-GB" smtClean="0"/>
              <a:t>14/07/2020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57FDE-2A27-42FE-A9F0-E5C95F7BE8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6118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7CDE6-29B0-4E1B-84D5-2CFA5746CBF4}" type="datetimeFigureOut">
              <a:rPr lang="en-GB" smtClean="0"/>
              <a:t>14/07/2020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57FDE-2A27-42FE-A9F0-E5C95F7BE8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4439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7CDE6-29B0-4E1B-84D5-2CFA5746CBF4}" type="datetimeFigureOut">
              <a:rPr lang="en-GB" smtClean="0"/>
              <a:t>14/07/2020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57FDE-2A27-42FE-A9F0-E5C95F7BE8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003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7CDE6-29B0-4E1B-84D5-2CFA5746CBF4}" type="datetimeFigureOut">
              <a:rPr lang="en-GB" smtClean="0"/>
              <a:t>14/07/2020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57FDE-2A27-42FE-A9F0-E5C95F7BE8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131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7CDE6-29B0-4E1B-84D5-2CFA5746CBF4}" type="datetimeFigureOut">
              <a:rPr lang="en-GB" smtClean="0"/>
              <a:t>14/07/2020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57FDE-2A27-42FE-A9F0-E5C95F7BE8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3915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7CDE6-29B0-4E1B-84D5-2CFA5746CBF4}" type="datetimeFigureOut">
              <a:rPr lang="en-GB" smtClean="0"/>
              <a:t>14/07/2020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57FDE-2A27-42FE-A9F0-E5C95F7BE8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1214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7CDE6-29B0-4E1B-84D5-2CFA5746CBF4}" type="datetimeFigureOut">
              <a:rPr lang="en-GB" smtClean="0"/>
              <a:t>14/07/2020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57FDE-2A27-42FE-A9F0-E5C95F7BE8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0505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7CDE6-29B0-4E1B-84D5-2CFA5746CBF4}" type="datetimeFigureOut">
              <a:rPr lang="en-GB" smtClean="0"/>
              <a:t>14/07/2020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57FDE-2A27-42FE-A9F0-E5C95F7BE8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5200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7CDE6-29B0-4E1B-84D5-2CFA5746CBF4}" type="datetimeFigureOut">
              <a:rPr lang="en-GB" smtClean="0"/>
              <a:t>14/07/2020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57FDE-2A27-42FE-A9F0-E5C95F7BE8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2417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77CDE6-29B0-4E1B-84D5-2CFA5746CBF4}" type="datetimeFigureOut">
              <a:rPr lang="en-GB" smtClean="0"/>
              <a:t>14/07/2020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357FDE-2A27-42FE-A9F0-E5C95F7BE8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5253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612408"/>
            <a:ext cx="9144000" cy="908660"/>
          </a:xfrm>
        </p:spPr>
        <p:txBody>
          <a:bodyPr>
            <a:noAutofit/>
          </a:bodyPr>
          <a:lstStyle/>
          <a:p>
            <a:r>
              <a:rPr lang="en-GB" sz="7200" b="1" dirty="0" smtClean="0"/>
              <a:t>English</a:t>
            </a:r>
            <a:endParaRPr lang="en-GB" sz="7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905122"/>
            <a:ext cx="9144000" cy="1655762"/>
          </a:xfrm>
        </p:spPr>
        <p:txBody>
          <a:bodyPr>
            <a:normAutofit/>
          </a:bodyPr>
          <a:lstStyle/>
          <a:p>
            <a:r>
              <a:rPr lang="en-GB" sz="4400" i="1" u="sng" dirty="0" smtClean="0"/>
              <a:t>Thursday, July 16</a:t>
            </a:r>
            <a:r>
              <a:rPr lang="en-GB" sz="4400" i="1" u="sng" baseline="30000" dirty="0" smtClean="0"/>
              <a:t>th</a:t>
            </a:r>
            <a:r>
              <a:rPr lang="en-GB" sz="4400" i="1" u="sng" dirty="0" smtClean="0"/>
              <a:t> 2020</a:t>
            </a:r>
          </a:p>
          <a:p>
            <a:r>
              <a:rPr lang="en-GB" sz="4400" b="1" u="sng" dirty="0" smtClean="0"/>
              <a:t>LO: To plan a play script</a:t>
            </a:r>
          </a:p>
          <a:p>
            <a:endParaRPr lang="en-GB" sz="4400" b="1" u="sng" dirty="0"/>
          </a:p>
        </p:txBody>
      </p:sp>
      <p:sp>
        <p:nvSpPr>
          <p:cNvPr id="5" name="Sun 4"/>
          <p:cNvSpPr/>
          <p:nvPr/>
        </p:nvSpPr>
        <p:spPr>
          <a:xfrm>
            <a:off x="4655126" y="3671455"/>
            <a:ext cx="2604655" cy="2770909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11408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 smtClean="0"/>
              <a:t>Write your planned script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7268308" cy="46498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 smtClean="0"/>
              <a:t>TASK: </a:t>
            </a:r>
            <a:r>
              <a:rPr lang="en-GB" dirty="0" smtClean="0"/>
              <a:t>Today we are going to write our scripts.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Remember to use all of the key features that we have learnt about and to organise your play by titling each scene.</a:t>
            </a:r>
            <a:endParaRPr lang="en-GB" dirty="0"/>
          </a:p>
          <a:p>
            <a:pPr marL="0" indent="0">
              <a:buNone/>
            </a:pPr>
            <a:r>
              <a:rPr lang="en-GB" dirty="0" smtClean="0"/>
              <a:t>Remember to be ambitious with your use of language and also punctuate your work with care. 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Use the following Success Criteria for guidance….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5446" y="883626"/>
            <a:ext cx="3384252" cy="253818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5446" y="3913384"/>
            <a:ext cx="3384252" cy="188954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3863862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2" descr="CANCELLED* Story Storks Workshop: The Gingerbread Man | The ..."/>
          <p:cNvSpPr>
            <a:spLocks noChangeAspect="1" noChangeArrowheads="1"/>
          </p:cNvSpPr>
          <p:nvPr/>
        </p:nvSpPr>
        <p:spPr bwMode="auto">
          <a:xfrm>
            <a:off x="0" y="295762"/>
            <a:ext cx="1283677" cy="12836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8140" y="439416"/>
            <a:ext cx="3577502" cy="247255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/>
          <a:srcRect t="888" b="740"/>
          <a:stretch/>
        </p:blipFill>
        <p:spPr>
          <a:xfrm>
            <a:off x="313587" y="295762"/>
            <a:ext cx="8164553" cy="6412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7679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6530" y="471911"/>
            <a:ext cx="7837715" cy="200054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800" b="1" dirty="0" smtClean="0"/>
              <a:t>Scene 1     </a:t>
            </a:r>
            <a:r>
              <a:rPr lang="en-GB" sz="2400" dirty="0" smtClean="0"/>
              <a:t>The opening and build up. The audience should find out about the problem. </a:t>
            </a:r>
          </a:p>
          <a:p>
            <a:endParaRPr lang="en-GB" sz="2400" dirty="0"/>
          </a:p>
          <a:p>
            <a:r>
              <a:rPr lang="en-GB" sz="2400" dirty="0" smtClean="0"/>
              <a:t>What is the setting?</a:t>
            </a:r>
            <a:endParaRPr lang="en-GB" sz="2400" dirty="0"/>
          </a:p>
          <a:p>
            <a:r>
              <a:rPr lang="en-GB" sz="2400" dirty="0" smtClean="0"/>
              <a:t>What will happen in this scene?</a:t>
            </a:r>
            <a:endParaRPr lang="en-GB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466530" y="2671016"/>
            <a:ext cx="7837715" cy="200054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800" b="1" dirty="0" smtClean="0"/>
              <a:t>Scene 2    </a:t>
            </a:r>
            <a:r>
              <a:rPr lang="en-GB" sz="2400" dirty="0" smtClean="0"/>
              <a:t>The climax. The problem should be faced and solved. </a:t>
            </a:r>
          </a:p>
          <a:p>
            <a:endParaRPr lang="en-GB" sz="2400" dirty="0"/>
          </a:p>
          <a:p>
            <a:r>
              <a:rPr lang="en-GB" sz="2400" dirty="0" smtClean="0"/>
              <a:t>What is the setting?</a:t>
            </a:r>
            <a:endParaRPr lang="en-GB" sz="2400" dirty="0"/>
          </a:p>
          <a:p>
            <a:r>
              <a:rPr lang="en-GB" sz="2400" dirty="0" smtClean="0"/>
              <a:t>What will happen in this scene?</a:t>
            </a:r>
            <a:endParaRPr lang="en-GB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466530" y="4699347"/>
            <a:ext cx="7837715" cy="200054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800" b="1" dirty="0" smtClean="0"/>
              <a:t>Scene 3   </a:t>
            </a:r>
            <a:r>
              <a:rPr lang="en-GB" sz="2400" dirty="0" smtClean="0"/>
              <a:t>The resolution. Show the audience how things have now changed for the characters. </a:t>
            </a:r>
          </a:p>
          <a:p>
            <a:endParaRPr lang="en-GB" sz="2400" dirty="0"/>
          </a:p>
          <a:p>
            <a:r>
              <a:rPr lang="en-GB" sz="2400" dirty="0" smtClean="0"/>
              <a:t>What is the setting?</a:t>
            </a:r>
            <a:endParaRPr lang="en-GB" sz="2400" dirty="0"/>
          </a:p>
          <a:p>
            <a:r>
              <a:rPr lang="en-GB" sz="2400" dirty="0" smtClean="0"/>
              <a:t>What will happen in this scene?</a:t>
            </a:r>
            <a:endParaRPr lang="en-GB" sz="2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0750" y="2148461"/>
            <a:ext cx="3256450" cy="2550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2463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1337</TotalTime>
  <Words>159</Words>
  <Application>Microsoft Office PowerPoint</Application>
  <PresentationFormat>Widescreen</PresentationFormat>
  <Paragraphs>22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English</vt:lpstr>
      <vt:lpstr>Write your planned script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</dc:title>
  <dc:creator>Gerald Compton</dc:creator>
  <cp:lastModifiedBy>Gerald Compton</cp:lastModifiedBy>
  <cp:revision>10</cp:revision>
  <dcterms:created xsi:type="dcterms:W3CDTF">2020-07-13T10:43:09Z</dcterms:created>
  <dcterms:modified xsi:type="dcterms:W3CDTF">2020-07-14T15:16:41Z</dcterms:modified>
</cp:coreProperties>
</file>