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2924" y="235131"/>
            <a:ext cx="8911687" cy="744583"/>
          </a:xfrm>
        </p:spPr>
        <p:txBody>
          <a:bodyPr/>
          <a:lstStyle/>
          <a:p>
            <a:r>
              <a:rPr lang="en-GB" dirty="0"/>
              <a:t>Friday 10</a:t>
            </a:r>
            <a:r>
              <a:rPr lang="en-GB" baseline="30000" dirty="0"/>
              <a:t>th</a:t>
            </a:r>
            <a:r>
              <a:rPr lang="en-GB" dirty="0"/>
              <a:t> July 2020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322423" y="1149531"/>
            <a:ext cx="5486400" cy="55907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Sentence challenge!</a:t>
            </a:r>
          </a:p>
          <a:p>
            <a:r>
              <a:rPr lang="en-GB" dirty="0"/>
              <a:t>Can you use adverbs in your writing to describe how something is done?</a:t>
            </a:r>
          </a:p>
          <a:p>
            <a:r>
              <a:rPr lang="en-GB" dirty="0"/>
              <a:t>Can you use adverbs before nouns?</a:t>
            </a:r>
          </a:p>
          <a:p>
            <a:r>
              <a:rPr lang="en-GB" dirty="0"/>
              <a:t>Can you use adverbs after nouns?</a:t>
            </a:r>
          </a:p>
          <a:p>
            <a:r>
              <a:rPr lang="en-GB" dirty="0"/>
              <a:t>e.g. Carefully, Harry made his way downstairs.</a:t>
            </a:r>
          </a:p>
          <a:p>
            <a:r>
              <a:rPr lang="en-GB" dirty="0"/>
              <a:t>The curtains viciously whipped back and forth in the wind.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Sick sentences!</a:t>
            </a:r>
          </a:p>
          <a:p>
            <a:pPr marL="0" indent="0">
              <a:buNone/>
            </a:pPr>
            <a:r>
              <a:rPr lang="en-GB" dirty="0"/>
              <a:t>These sentences are ‘sick’ and need your help to get better. Can you help?</a:t>
            </a:r>
          </a:p>
          <a:p>
            <a:r>
              <a:rPr lang="en-GB" dirty="0"/>
              <a:t>Harry looked out of the window. </a:t>
            </a:r>
          </a:p>
          <a:p>
            <a:r>
              <a:rPr lang="en-GB"/>
              <a:t>He </a:t>
            </a:r>
            <a:r>
              <a:rPr lang="en-GB" dirty="0"/>
              <a:t>was shocked</a:t>
            </a:r>
            <a:r>
              <a:rPr lang="en-GB"/>
              <a:t>. </a:t>
            </a:r>
          </a:p>
          <a:p>
            <a:r>
              <a:rPr lang="en-GB"/>
              <a:t>The </a:t>
            </a:r>
            <a:r>
              <a:rPr lang="en-GB" dirty="0"/>
              <a:t>house was flying</a:t>
            </a:r>
          </a:p>
          <a:p>
            <a:endParaRPr lang="en-GB" dirty="0"/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535" y="1506583"/>
            <a:ext cx="4745876" cy="4745876"/>
          </a:xfrm>
        </p:spPr>
      </p:pic>
    </p:spTree>
    <p:extLst>
      <p:ext uri="{BB962C8B-B14F-4D97-AF65-F5344CB8AC3E}">
        <p14:creationId xmlns:p14="http://schemas.microsoft.com/office/powerpoint/2010/main" val="82197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 illustrate our picture books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Now is the fun part: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 would like you to read your stories and hopefully you will have left spaces for the illustrations. 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Choose what you are going to illustrate and then have a go at completing your book.  </a:t>
            </a:r>
          </a:p>
          <a:p>
            <a:pPr marL="0" indent="0">
              <a:buNone/>
            </a:pPr>
            <a:r>
              <a:rPr lang="en-GB" dirty="0"/>
              <a:t>Use some of the illustrations from the original book if you wish – you can sometimes find illustrations if you google the book and go to images (ask an adult please!).  </a:t>
            </a:r>
          </a:p>
          <a:p>
            <a:pPr marL="0" indent="0">
              <a:buNone/>
            </a:pPr>
            <a:r>
              <a:rPr lang="en-GB" dirty="0"/>
              <a:t>You are welcome to send in the end result for us to publish in the newsletter.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Good luck and enjoy your illustrations.  See </a:t>
            </a:r>
            <a:r>
              <a:rPr lang="en-GB"/>
              <a:t>you back next week.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621202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</TotalTime>
  <Words>204</Words>
  <Application>Microsoft Office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Wisp</vt:lpstr>
      <vt:lpstr>Friday 10th July 2020</vt:lpstr>
      <vt:lpstr>To illustrate our picture books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6th July 2020</dc:title>
  <dc:creator>Rachel Minter</dc:creator>
  <cp:lastModifiedBy>zach</cp:lastModifiedBy>
  <cp:revision>6</cp:revision>
  <dcterms:created xsi:type="dcterms:W3CDTF">2020-06-23T12:48:54Z</dcterms:created>
  <dcterms:modified xsi:type="dcterms:W3CDTF">2020-07-09T14:34:25Z</dcterms:modified>
</cp:coreProperties>
</file>