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6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0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0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4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3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6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23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1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9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4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67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98000">
              <a:schemeClr val="accent4">
                <a:lumMod val="40000"/>
                <a:lumOff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4E8DD-4D57-40D5-8AB5-2991818B7C3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4812F-DA09-4C4D-9C77-458C55E09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8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7472" y="1636943"/>
            <a:ext cx="3624127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REVISION</a:t>
            </a:r>
            <a:br>
              <a:rPr lang="en-GB" dirty="0" smtClean="0"/>
            </a:br>
            <a:r>
              <a:rPr lang="en-GB" dirty="0" smtClean="0"/>
              <a:t>Multiplication</a:t>
            </a:r>
            <a:br>
              <a:rPr lang="en-GB" dirty="0" smtClean="0"/>
            </a:br>
            <a:r>
              <a:rPr lang="en-GB" sz="2400" dirty="0" smtClean="0"/>
              <a:t>Check your answers on a calculator.</a:t>
            </a:r>
            <a:br>
              <a:rPr lang="en-GB" sz="24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64945" y="1316736"/>
            <a:ext cx="7653430" cy="5340097"/>
          </a:xfrm>
          <a:solidFill>
            <a:srgbClr val="9C5BCD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Mental  multiplication. </a:t>
            </a:r>
          </a:p>
          <a:p>
            <a:r>
              <a:rPr lang="en-GB" dirty="0" smtClean="0"/>
              <a:t>See how fast you can work out the answers.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88489" y="206478"/>
            <a:ext cx="11729886" cy="9171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/>
              <a:t>Wednesday 15</a:t>
            </a:r>
            <a:r>
              <a:rPr lang="en-GB" sz="4800" b="1" baseline="30000" dirty="0" smtClean="0"/>
              <a:t>th</a:t>
            </a:r>
            <a:r>
              <a:rPr lang="en-GB" sz="4800" b="1" dirty="0" smtClean="0"/>
              <a:t> July 2020</a:t>
            </a:r>
            <a:endParaRPr lang="en-GB" sz="4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913" y="2486406"/>
            <a:ext cx="6517332" cy="3146298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 rot="290936">
            <a:off x="10104120" y="5421353"/>
            <a:ext cx="1591056" cy="11338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Use your rounding off skills!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4416" y="308790"/>
            <a:ext cx="11695747" cy="85102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Use the grid method to solve the problems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4416" y="1239023"/>
            <a:ext cx="11768328" cy="543862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Write out the multiplication problem and calculate the answers.</a:t>
            </a: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16" y="1837944"/>
            <a:ext cx="3400616" cy="48397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05856" y="2029968"/>
            <a:ext cx="4882896" cy="3986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189 x 5 =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284 </a:t>
            </a:r>
            <a:r>
              <a:rPr lang="en-GB" sz="2400" dirty="0"/>
              <a:t>x </a:t>
            </a:r>
            <a:r>
              <a:rPr lang="en-GB" sz="2400" dirty="0" smtClean="0"/>
              <a:t>6 </a:t>
            </a:r>
            <a:r>
              <a:rPr lang="en-GB" sz="2400" dirty="0"/>
              <a:t>=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314 </a:t>
            </a:r>
            <a:r>
              <a:rPr lang="en-GB" sz="2400" dirty="0"/>
              <a:t>x </a:t>
            </a:r>
            <a:r>
              <a:rPr lang="en-GB" sz="2400" dirty="0" smtClean="0"/>
              <a:t>9 </a:t>
            </a:r>
            <a:r>
              <a:rPr lang="en-GB" sz="2400" dirty="0"/>
              <a:t>=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467 </a:t>
            </a:r>
            <a:r>
              <a:rPr lang="en-GB" sz="2400" dirty="0"/>
              <a:t>x </a:t>
            </a:r>
            <a:r>
              <a:rPr lang="en-GB" sz="2400" dirty="0" smtClean="0"/>
              <a:t>8 </a:t>
            </a:r>
            <a:r>
              <a:rPr lang="en-GB" sz="2400" dirty="0"/>
              <a:t>=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293 </a:t>
            </a:r>
            <a:r>
              <a:rPr lang="en-GB" sz="2400" dirty="0"/>
              <a:t>x </a:t>
            </a:r>
            <a:r>
              <a:rPr lang="en-GB" sz="2400" dirty="0" smtClean="0"/>
              <a:t>7 </a:t>
            </a:r>
            <a:r>
              <a:rPr lang="en-GB" sz="2400" dirty="0"/>
              <a:t>=</a:t>
            </a:r>
          </a:p>
          <a:p>
            <a:pPr marL="342900" indent="-342900" algn="ctr">
              <a:buFont typeface="+mj-lt"/>
              <a:buAutoNum type="arabicPeriod"/>
            </a:pPr>
            <a:endParaRPr lang="en-GB" dirty="0"/>
          </a:p>
          <a:p>
            <a:pPr marL="342900" indent="-342900" algn="ctr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1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16168" y="196671"/>
            <a:ext cx="5687568" cy="578151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GB" sz="3200" dirty="0" smtClean="0"/>
              <a:t>Multiplying decimals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16168" y="850392"/>
            <a:ext cx="6062471" cy="575157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Multiply by 10 and 100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1.2 x 10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5.4 x 100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2.3 x 10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1.7 x 100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12 x 10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0.4 x 10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10 x 100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1.8 x 10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30 x 10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4.1 x 100 =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7155" y="850392"/>
            <a:ext cx="5687568" cy="58521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This is also called short multiplication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79" y="1483614"/>
            <a:ext cx="5386366" cy="3243834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97155" y="196671"/>
            <a:ext cx="5687568" cy="5781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smtClean="0"/>
              <a:t>Column multiplication</a:t>
            </a:r>
            <a:endParaRPr lang="en-GB" sz="3200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9189719" y="1483614"/>
            <a:ext cx="2788919" cy="459714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Remember that 1 multiplied by 10 is 10.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1.2 is 1 whole and 2 tenths multiplied by 10.</a:t>
            </a:r>
          </a:p>
          <a:p>
            <a:pPr algn="ctr"/>
            <a:r>
              <a:rPr lang="en-GB" dirty="0" smtClean="0"/>
              <a:t>So it will become 12.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If you understand this, you can move 1 step to the left, across the decimal point when you multiply by 10.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And 2 steps if you multiply by 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5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413" y="124087"/>
            <a:ext cx="6266691" cy="59014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 smtClean="0"/>
              <a:t>Word problems</a:t>
            </a:r>
            <a:endParaRPr lang="en-GB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412" y="764308"/>
            <a:ext cx="11725659" cy="5930545"/>
          </a:xfrm>
          <a:solidFill>
            <a:srgbClr val="9C5BCD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Read the problems carefully.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209" y="124087"/>
            <a:ext cx="5458967" cy="64447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73" y="1867281"/>
            <a:ext cx="59340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1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183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REVISION Multiplication Check your answers on a calculator.  </vt:lpstr>
      <vt:lpstr>Use the grid method to solve the problems</vt:lpstr>
      <vt:lpstr>Multiplying decimals </vt:lpstr>
      <vt:lpstr>Word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6 July</dc:title>
  <dc:creator>Lynda Voges</dc:creator>
  <cp:lastModifiedBy>Lynda Voges</cp:lastModifiedBy>
  <cp:revision>49</cp:revision>
  <dcterms:created xsi:type="dcterms:W3CDTF">2020-07-03T07:50:39Z</dcterms:created>
  <dcterms:modified xsi:type="dcterms:W3CDTF">2020-07-14T07:49:08Z</dcterms:modified>
</cp:coreProperties>
</file>