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61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6056" autoAdjust="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0A0F6-91D9-4728-8E73-C1C4BC327497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5DBF0-23BB-48F8-97D9-F29349876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Notes and guidance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 divide by making equal groups. They then count on to find the total number of groups.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need to do this using concrete manipulative sand pictorially in a variety of contexts.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need to recognise the link between division, multiplication and repeated addition.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DBF0-23BB-48F8-97D9-F293498764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72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Mathematical</a:t>
            </a:r>
            <a:r>
              <a:rPr lang="en-GB" b="1" u="sng" baseline="0" dirty="0" smtClean="0"/>
              <a:t> Talk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 do you have to begin with?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 are in each group?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 groups do you have?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long should your number line be?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will you count up in?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_____ groups of _____ which make ______ 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DBF0-23BB-48F8-97D9-F293498764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7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Answers</a:t>
            </a:r>
          </a:p>
          <a:p>
            <a:endParaRPr lang="en-GB" dirty="0" smtClean="0"/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groups of 3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groups of 10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groups of 5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groups of 6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groups of 15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groups of 2 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 ÷ 5 = 6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 ÷ 5 = 5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 ÷ 5 = 4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÷ 5 = 3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DBF0-23BB-48F8-97D9-F293498764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3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articles/zfxtn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6.7.20</a:t>
            </a:r>
            <a:br>
              <a:rPr lang="en-GB" b="1" u="sng" dirty="0" smtClean="0"/>
            </a:br>
            <a:r>
              <a:rPr lang="en-GB" b="1" u="sng" dirty="0" smtClean="0"/>
              <a:t>Make equal groups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week we are going to be recapping division. </a:t>
            </a:r>
          </a:p>
          <a:p>
            <a:r>
              <a:rPr lang="en-GB" dirty="0" smtClean="0"/>
              <a:t>It might be helpful to use resources like pennies, </a:t>
            </a:r>
            <a:r>
              <a:rPr lang="en-GB" dirty="0" err="1" smtClean="0"/>
              <a:t>lego</a:t>
            </a:r>
            <a:r>
              <a:rPr lang="en-GB" dirty="0" smtClean="0"/>
              <a:t> pieces or pencils to share in equal groups. </a:t>
            </a:r>
          </a:p>
          <a:p>
            <a:r>
              <a:rPr lang="en-GB" dirty="0" smtClean="0"/>
              <a:t>Visit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www.bbc.co.uk/bitesize/articles/zfxtnrd</a:t>
            </a:r>
            <a:r>
              <a:rPr lang="en-GB" dirty="0" smtClean="0"/>
              <a:t> </a:t>
            </a:r>
          </a:p>
          <a:p>
            <a:r>
              <a:rPr lang="en-GB" dirty="0" smtClean="0"/>
              <a:t>Watch the videos.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6702" y="3683020"/>
            <a:ext cx="3019598" cy="282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8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6.7.20</a:t>
            </a:r>
            <a:br>
              <a:rPr lang="en-GB" b="1" u="sng" dirty="0" smtClean="0"/>
            </a:br>
            <a:r>
              <a:rPr lang="en-GB" b="1" u="sng" dirty="0" smtClean="0"/>
              <a:t>Make equal groups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4" y="1930400"/>
            <a:ext cx="8596668" cy="3880773"/>
          </a:xfrm>
        </p:spPr>
        <p:txBody>
          <a:bodyPr/>
          <a:lstStyle/>
          <a:p>
            <a:r>
              <a:rPr lang="en-GB" dirty="0" smtClean="0"/>
              <a:t>Mild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34" y="2207418"/>
            <a:ext cx="5510588" cy="2087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1522" y="773509"/>
            <a:ext cx="5731869" cy="23137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072" y="4480718"/>
            <a:ext cx="7177277" cy="236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6.7.20</a:t>
            </a:r>
            <a:br>
              <a:rPr lang="en-GB" b="1" u="sng" dirty="0" smtClean="0"/>
            </a:br>
            <a:r>
              <a:rPr lang="en-GB" b="1" u="sng" dirty="0" smtClean="0"/>
              <a:t>Make equal groups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Hot</a:t>
            </a:r>
          </a:p>
          <a:p>
            <a:endParaRPr lang="en-GB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74" y="2831899"/>
            <a:ext cx="7869227" cy="3209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458357"/>
            <a:ext cx="6539154" cy="203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4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6.7.20</a:t>
            </a:r>
            <a:br>
              <a:rPr lang="en-GB" b="1" u="sng" dirty="0" smtClean="0"/>
            </a:br>
            <a:r>
              <a:rPr lang="en-GB" b="1" u="sng" dirty="0" smtClean="0"/>
              <a:t>Make equal groups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Spicy</a:t>
            </a:r>
          </a:p>
          <a:p>
            <a:endParaRPr lang="en-GB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87" y="2695574"/>
            <a:ext cx="5332071" cy="2549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7150" y="2160588"/>
            <a:ext cx="4437500" cy="336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2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6.7.20</a:t>
            </a:r>
            <a:br>
              <a:rPr lang="en-GB" b="1" u="sng" dirty="0" smtClean="0"/>
            </a:br>
            <a:r>
              <a:rPr lang="en-GB" b="1" u="sng" dirty="0" smtClean="0"/>
              <a:t>Make equal groups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95366" cy="4151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Challenges!</a:t>
            </a:r>
          </a:p>
          <a:p>
            <a:endParaRPr lang="en-GB" dirty="0"/>
          </a:p>
          <a:p>
            <a:r>
              <a:rPr lang="en-GB" dirty="0" smtClean="0"/>
              <a:t>1. I </a:t>
            </a:r>
            <a:r>
              <a:rPr lang="en-GB" dirty="0"/>
              <a:t>have 30p in my pocket </a:t>
            </a:r>
            <a:r>
              <a:rPr lang="en-GB" dirty="0" smtClean="0"/>
              <a:t>in 5p </a:t>
            </a:r>
            <a:r>
              <a:rPr lang="en-GB" dirty="0"/>
              <a:t>coins. How many </a:t>
            </a:r>
            <a:r>
              <a:rPr lang="en-GB" dirty="0" smtClean="0"/>
              <a:t>coins do </a:t>
            </a:r>
            <a:r>
              <a:rPr lang="en-GB" dirty="0"/>
              <a:t>I have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smtClean="0"/>
              <a:t>2. </a:t>
            </a:r>
            <a:r>
              <a:rPr lang="en-GB" dirty="0"/>
              <a:t>Write the </a:t>
            </a:r>
            <a:r>
              <a:rPr lang="en-GB" dirty="0" smtClean="0"/>
              <a:t>multiplication number </a:t>
            </a:r>
            <a:r>
              <a:rPr lang="en-GB" dirty="0"/>
              <a:t>sentences </a:t>
            </a:r>
            <a:r>
              <a:rPr lang="en-GB" dirty="0" smtClean="0"/>
              <a:t>to describe </a:t>
            </a:r>
            <a:r>
              <a:rPr lang="en-GB" dirty="0"/>
              <a:t>this array</a:t>
            </a:r>
          </a:p>
          <a:p>
            <a:pPr marL="0" indent="0">
              <a:buNone/>
            </a:pPr>
            <a:r>
              <a:rPr lang="en-GB" dirty="0"/>
              <a:t>X </a:t>
            </a:r>
            <a:r>
              <a:rPr lang="en-GB" dirty="0" err="1"/>
              <a:t>X</a:t>
            </a:r>
            <a:r>
              <a:rPr lang="en-GB" dirty="0"/>
              <a:t> </a:t>
            </a:r>
            <a:r>
              <a:rPr lang="en-GB" dirty="0" err="1"/>
              <a:t>X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X </a:t>
            </a:r>
            <a:r>
              <a:rPr lang="en-GB" dirty="0" err="1"/>
              <a:t>X</a:t>
            </a:r>
            <a:r>
              <a:rPr lang="en-GB" dirty="0"/>
              <a:t> </a:t>
            </a:r>
            <a:r>
              <a:rPr lang="en-GB" dirty="0" err="1"/>
              <a:t>X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What do you </a:t>
            </a:r>
            <a:r>
              <a:rPr lang="en-GB" dirty="0" smtClean="0"/>
              <a:t>notice?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3. </a:t>
            </a:r>
            <a:r>
              <a:rPr lang="en-GB" dirty="0"/>
              <a:t>Two friends share 12 sweets equally between them. How many do they each </a:t>
            </a:r>
            <a:r>
              <a:rPr lang="en-GB" dirty="0" smtClean="0"/>
              <a:t>get? Write </a:t>
            </a:r>
            <a:r>
              <a:rPr lang="en-GB" dirty="0"/>
              <a:t>this as a division number sentence.</a:t>
            </a:r>
          </a:p>
          <a:p>
            <a:r>
              <a:rPr lang="en-GB" dirty="0" smtClean="0"/>
              <a:t>4. Make </a:t>
            </a:r>
            <a:r>
              <a:rPr lang="en-GB" dirty="0"/>
              <a:t>up two more sharing stories like this 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43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280</Words>
  <Application>Microsoft Office PowerPoint</Application>
  <PresentationFormat>Widescreen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6.7.20 Make equal groups</vt:lpstr>
      <vt:lpstr>6.7.20 Make equal groups</vt:lpstr>
      <vt:lpstr>6.7.20 Make equal groups</vt:lpstr>
      <vt:lpstr>6.7.20 Make equal groups</vt:lpstr>
      <vt:lpstr>6.7.20 Make equal groups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6.7.20</dc:title>
  <dc:creator>Alice Mills</dc:creator>
  <cp:lastModifiedBy>Alice Mills</cp:lastModifiedBy>
  <cp:revision>3</cp:revision>
  <dcterms:created xsi:type="dcterms:W3CDTF">2020-07-03T09:20:06Z</dcterms:created>
  <dcterms:modified xsi:type="dcterms:W3CDTF">2020-07-03T09:50:30Z</dcterms:modified>
</cp:coreProperties>
</file>