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16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6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1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3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0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9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1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0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1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25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2408"/>
            <a:ext cx="9144000" cy="908660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Reading</a:t>
            </a:r>
            <a:endParaRPr lang="en-GB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1068"/>
            <a:ext cx="9144000" cy="1655762"/>
          </a:xfrm>
        </p:spPr>
        <p:txBody>
          <a:bodyPr>
            <a:normAutofit fontScale="85000" lnSpcReduction="20000"/>
          </a:bodyPr>
          <a:lstStyle/>
          <a:p>
            <a:endParaRPr lang="en-GB" sz="4400" i="1" u="sng" dirty="0" smtClean="0"/>
          </a:p>
          <a:p>
            <a:r>
              <a:rPr lang="en-GB" sz="4400" i="1" u="sng" dirty="0" smtClean="0"/>
              <a:t>Friday, July 17</a:t>
            </a:r>
            <a:r>
              <a:rPr lang="en-GB" sz="4400" i="1" u="sng" baseline="30000" dirty="0" smtClean="0"/>
              <a:t>th</a:t>
            </a:r>
            <a:r>
              <a:rPr lang="en-GB" sz="4400" i="1" u="sng" dirty="0" smtClean="0"/>
              <a:t> 2020</a:t>
            </a:r>
          </a:p>
          <a:p>
            <a:r>
              <a:rPr lang="en-GB" sz="4400" b="1" u="sng" dirty="0" smtClean="0"/>
              <a:t>Reading Comprehension </a:t>
            </a:r>
            <a:endParaRPr lang="en-GB" sz="4400" b="1" u="sng" dirty="0" smtClean="0"/>
          </a:p>
          <a:p>
            <a:endParaRPr lang="en-GB" sz="4400" b="1" u="sng" dirty="0"/>
          </a:p>
        </p:txBody>
      </p:sp>
      <p:sp>
        <p:nvSpPr>
          <p:cNvPr id="5" name="Sun 4"/>
          <p:cNvSpPr/>
          <p:nvPr/>
        </p:nvSpPr>
        <p:spPr>
          <a:xfrm>
            <a:off x="4655126" y="3671455"/>
            <a:ext cx="2604655" cy="277090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14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34" y="605233"/>
            <a:ext cx="10823213" cy="564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4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422" y="170597"/>
            <a:ext cx="9093423" cy="657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9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35" y="423081"/>
            <a:ext cx="11082089" cy="574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83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448" y="72773"/>
            <a:ext cx="8313939" cy="65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0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Reading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Gerald Compton</dc:creator>
  <cp:lastModifiedBy>Gerald Compton</cp:lastModifiedBy>
  <cp:revision>13</cp:revision>
  <dcterms:created xsi:type="dcterms:W3CDTF">2020-07-13T10:43:09Z</dcterms:created>
  <dcterms:modified xsi:type="dcterms:W3CDTF">2020-07-14T15:05:13Z</dcterms:modified>
</cp:coreProperties>
</file>