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67" r:id="rId3"/>
    <p:sldId id="26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641"/>
            <a:ext cx="10571998" cy="970450"/>
          </a:xfrm>
        </p:spPr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Thursday 16</a:t>
            </a:r>
            <a:r>
              <a:rPr lang="en-GB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u="sng" dirty="0" smtClean="0">
                <a:latin typeface="Comic Sans MS" panose="030F0702030302020204" pitchFamily="66" charset="0"/>
              </a:rPr>
              <a:t> July</a:t>
            </a:r>
            <a:br>
              <a:rPr lang="en-GB" u="sng" dirty="0" smtClean="0">
                <a:latin typeface="Comic Sans MS" panose="030F0702030302020204" pitchFamily="66" charset="0"/>
              </a:rPr>
            </a:br>
            <a:r>
              <a:rPr lang="en-GB" u="sng" dirty="0" smtClean="0">
                <a:latin typeface="Comic Sans MS" panose="030F0702030302020204" pitchFamily="66" charset="0"/>
              </a:rPr>
              <a:t>To write a postcard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9232" y="1483195"/>
            <a:ext cx="1105563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Today you’ll start writing your postcard to your teachers about your favourite memory of year 2 but before we write you need to remind yourself about the things you did in year 2.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The great fire of London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Dragons</a:t>
            </a:r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Nativity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Holding of different animals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Learning about Big 5 animals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Maths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ICT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And anything else that you remember…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33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641"/>
            <a:ext cx="10571998" cy="970450"/>
          </a:xfrm>
        </p:spPr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Thursday 16</a:t>
            </a:r>
            <a:r>
              <a:rPr lang="en-GB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u="sng" dirty="0" smtClean="0">
                <a:latin typeface="Comic Sans MS" panose="030F0702030302020204" pitchFamily="66" charset="0"/>
              </a:rPr>
              <a:t> July</a:t>
            </a:r>
            <a:br>
              <a:rPr lang="en-GB" u="sng" dirty="0" smtClean="0">
                <a:latin typeface="Comic Sans MS" panose="030F0702030302020204" pitchFamily="66" charset="0"/>
              </a:rPr>
            </a:br>
            <a:r>
              <a:rPr lang="en-GB" u="sng" dirty="0" smtClean="0">
                <a:latin typeface="Comic Sans MS" panose="030F0702030302020204" pitchFamily="66" charset="0"/>
              </a:rPr>
              <a:t>To write a postcard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6615" y="1862018"/>
            <a:ext cx="1105563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omic Sans MS" panose="030F0702030302020204" pitchFamily="66" charset="0"/>
              </a:rPr>
              <a:t>Who </a:t>
            </a:r>
            <a:r>
              <a:rPr lang="en-GB" sz="2800" dirty="0">
                <a:latin typeface="Comic Sans MS" panose="030F0702030302020204" pitchFamily="66" charset="0"/>
              </a:rPr>
              <a:t>you're writing the postcard to</a:t>
            </a:r>
            <a:r>
              <a:rPr lang="en-GB" sz="2800" dirty="0" smtClean="0">
                <a:latin typeface="Comic Sans MS" panose="030F0702030302020204" pitchFamily="66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omic Sans MS" panose="030F0702030302020204" pitchFamily="66" charset="0"/>
              </a:rPr>
              <a:t>Make </a:t>
            </a:r>
            <a:r>
              <a:rPr lang="en-GB" sz="2800" dirty="0">
                <a:latin typeface="Comic Sans MS" panose="030F0702030302020204" pitchFamily="66" charset="0"/>
              </a:rPr>
              <a:t>sure all your sentences include a capital letter at the start and the correct punctuation at the end</a:t>
            </a:r>
            <a:r>
              <a:rPr lang="en-GB" sz="2800" dirty="0" smtClean="0">
                <a:latin typeface="Comic Sans MS" panose="030F0702030302020204" pitchFamily="66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omic Sans MS" panose="030F0702030302020204" pitchFamily="66" charset="0"/>
              </a:rPr>
              <a:t>Try to include some statements in there </a:t>
            </a:r>
            <a:r>
              <a:rPr lang="en-GB" sz="2800" dirty="0" smtClean="0">
                <a:latin typeface="Comic Sans MS" panose="030F0702030302020204" pitchFamily="66" charset="0"/>
              </a:rPr>
              <a:t>too.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omic Sans MS" panose="030F0702030302020204" pitchFamily="66" charset="0"/>
              </a:rPr>
              <a:t>Remember to finish your postcard with an ending like 'lots of love' or 'from'.</a:t>
            </a:r>
          </a:p>
        </p:txBody>
      </p:sp>
    </p:spTree>
    <p:extLst>
      <p:ext uri="{BB962C8B-B14F-4D97-AF65-F5344CB8AC3E}">
        <p14:creationId xmlns:p14="http://schemas.microsoft.com/office/powerpoint/2010/main" val="2772098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641"/>
            <a:ext cx="10571998" cy="970450"/>
          </a:xfrm>
        </p:spPr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Thursday 16</a:t>
            </a:r>
            <a:r>
              <a:rPr lang="en-GB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u="sng" dirty="0" smtClean="0">
                <a:latin typeface="Comic Sans MS" panose="030F0702030302020204" pitchFamily="66" charset="0"/>
              </a:rPr>
              <a:t> July</a:t>
            </a:r>
            <a:br>
              <a:rPr lang="en-GB" u="sng" dirty="0" smtClean="0">
                <a:latin typeface="Comic Sans MS" panose="030F0702030302020204" pitchFamily="66" charset="0"/>
              </a:rPr>
            </a:br>
            <a:r>
              <a:rPr lang="en-GB" u="sng" dirty="0" smtClean="0">
                <a:latin typeface="Comic Sans MS" panose="030F0702030302020204" pitchFamily="66" charset="0"/>
              </a:rPr>
              <a:t>To write a postcard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93942" y="1429771"/>
            <a:ext cx="665537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You can send your postcards to your teacher at </a:t>
            </a:r>
            <a:r>
              <a:rPr lang="en-GB" sz="2800" dirty="0" err="1" smtClean="0">
                <a:latin typeface="Comic Sans MS" panose="030F0702030302020204" pitchFamily="66" charset="0"/>
              </a:rPr>
              <a:t>Beechwood</a:t>
            </a:r>
            <a:r>
              <a:rPr lang="en-GB" sz="2800" dirty="0" smtClean="0">
                <a:latin typeface="Comic Sans MS" panose="030F0702030302020204" pitchFamily="66" charset="0"/>
              </a:rPr>
              <a:t> Primary School address</a:t>
            </a:r>
            <a:r>
              <a:rPr lang="en-GB" sz="2800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Mrs Jain Miss Mills</a:t>
            </a:r>
          </a:p>
          <a:p>
            <a:r>
              <a:rPr lang="en-GB" sz="2800" dirty="0" err="1" smtClean="0">
                <a:latin typeface="Comic Sans MS" panose="030F0702030302020204" pitchFamily="66" charset="0"/>
              </a:rPr>
              <a:t>Beechwood</a:t>
            </a:r>
            <a:r>
              <a:rPr lang="en-GB" sz="2800" dirty="0" smtClean="0">
                <a:latin typeface="Comic Sans MS" panose="030F0702030302020204" pitchFamily="66" charset="0"/>
              </a:rPr>
              <a:t> Primary School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Ambleside Close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Woodley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Reading</a:t>
            </a:r>
          </a:p>
          <a:p>
            <a:r>
              <a:rPr lang="en-GB" sz="2800" smtClean="0">
                <a:latin typeface="Comic Sans MS" panose="030F0702030302020204" pitchFamily="66" charset="0"/>
              </a:rPr>
              <a:t>RG54JJ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2464" t="11697" r="33401" b="5446"/>
          <a:stretch/>
        </p:blipFill>
        <p:spPr>
          <a:xfrm>
            <a:off x="102966" y="1205748"/>
            <a:ext cx="4890976" cy="54824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04902" y="3401139"/>
            <a:ext cx="133241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74467" y="6214348"/>
            <a:ext cx="131064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97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82</TotalTime>
  <Words>146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Comic Sans MS</vt:lpstr>
      <vt:lpstr>Wingdings 2</vt:lpstr>
      <vt:lpstr>Quotable</vt:lpstr>
      <vt:lpstr>Thursday 16th July To write a postcard</vt:lpstr>
      <vt:lpstr>Thursday 16th July To write a postcard</vt:lpstr>
      <vt:lpstr>Thursday 16th July To write a postcard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13th July Homophones</dc:title>
  <dc:creator>Sonia Jain</dc:creator>
  <cp:lastModifiedBy>Alice Mills</cp:lastModifiedBy>
  <cp:revision>11</cp:revision>
  <dcterms:created xsi:type="dcterms:W3CDTF">2020-07-06T14:34:16Z</dcterms:created>
  <dcterms:modified xsi:type="dcterms:W3CDTF">2020-07-14T13:26:25Z</dcterms:modified>
</cp:coreProperties>
</file>