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16.7.20</a:t>
            </a:r>
            <a:br>
              <a:rPr lang="en-GB" dirty="0" smtClean="0"/>
            </a:br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Today you will tackle paper 2 2018.</a:t>
            </a:r>
          </a:p>
          <a:p>
            <a:r>
              <a:rPr lang="en-GB" dirty="0" smtClean="0"/>
              <a:t>The first 5 questions are aural questions which will need to be read aloud by someone else (not the test taker)</a:t>
            </a:r>
          </a:p>
          <a:p>
            <a:r>
              <a:rPr lang="en-GB" dirty="0" smtClean="0"/>
              <a:t>Apologies that Tuesday’s questions did not have the aural questions </a:t>
            </a:r>
          </a:p>
          <a:p>
            <a:r>
              <a:rPr lang="en-GB" dirty="0" smtClean="0"/>
              <a:t>Try your best and have at go at every question</a:t>
            </a:r>
          </a:p>
          <a:p>
            <a:r>
              <a:rPr lang="en-GB" dirty="0" smtClean="0"/>
              <a:t>You have 1 hour to complete the paper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09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077818" y="430098"/>
            <a:ext cx="6738712" cy="62948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7804" y="692465"/>
            <a:ext cx="28540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What to </a:t>
            </a:r>
            <a:r>
              <a:rPr lang="en-GB" b="1" u="sng" dirty="0" smtClean="0"/>
              <a:t>say at </a:t>
            </a:r>
            <a:r>
              <a:rPr lang="en-GB" b="1" u="sng" dirty="0"/>
              <a:t>the </a:t>
            </a:r>
            <a:r>
              <a:rPr lang="en-GB" b="1" u="sng" dirty="0" smtClean="0"/>
              <a:t>start of </a:t>
            </a:r>
            <a:r>
              <a:rPr lang="en-GB" b="1" u="sng" dirty="0"/>
              <a:t>the </a:t>
            </a:r>
            <a:r>
              <a:rPr lang="en-GB" b="1" u="sng" dirty="0" smtClean="0"/>
              <a:t>aural questions</a:t>
            </a:r>
          </a:p>
          <a:p>
            <a:endParaRPr lang="en-GB" b="1" u="sng" dirty="0"/>
          </a:p>
          <a:p>
            <a:r>
              <a:rPr lang="en-GB" dirty="0"/>
              <a:t>Now I’m going to read aloud some questions for you to answer.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I’m </a:t>
            </a:r>
            <a:r>
              <a:rPr lang="en-GB" dirty="0"/>
              <a:t>going to read each question twice, with a short gap in between.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</a:t>
            </a:r>
            <a:r>
              <a:rPr lang="en-GB" dirty="0"/>
              <a:t>need to listen very carefully when I read the questions to you.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</a:t>
            </a:r>
            <a:r>
              <a:rPr lang="en-GB" dirty="0"/>
              <a:t>must work on your own and you must not call out the answers.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94184339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127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16.7.20 Assessment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16.7.20 Assessment</dc:title>
  <dc:creator>Alice Mills</dc:creator>
  <cp:lastModifiedBy>Alice Mills</cp:lastModifiedBy>
  <cp:revision>1</cp:revision>
  <dcterms:created xsi:type="dcterms:W3CDTF">2020-07-15T08:41:35Z</dcterms:created>
  <dcterms:modified xsi:type="dcterms:W3CDTF">2020-07-15T08:49:04Z</dcterms:modified>
</cp:coreProperties>
</file>