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83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404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5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0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9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61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36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50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76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09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6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2B63-035D-4855-AD38-39112BCB17B2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6EC1E73-DE40-4FFA-AEA7-570FAB1F244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29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222365" cy="1049235"/>
          </a:xfrm>
        </p:spPr>
        <p:txBody>
          <a:bodyPr>
            <a:normAutofit/>
          </a:bodyPr>
          <a:lstStyle/>
          <a:p>
            <a:r>
              <a:rPr lang="en-GB" sz="2200" dirty="0" smtClean="0"/>
              <a:t>For the rest of the week we will supply questions from a year 5 revision pack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14.7.2020/ XIV.VII.MMXX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035" y="427931"/>
            <a:ext cx="4394294" cy="64300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9269" y="2508069"/>
            <a:ext cx="30436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 smtClean="0"/>
              <a:t>Use a calculator or the internet to check your work with the review package.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46746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726" y="0"/>
            <a:ext cx="4637313" cy="688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8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600" y="0"/>
            <a:ext cx="4405994" cy="689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8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838" y="1"/>
            <a:ext cx="45374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281" y="0"/>
            <a:ext cx="4460558" cy="687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092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</TotalTime>
  <Words>31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For the rest of the week we will supply questions from a year 5 revision pack 14.7.2020/ XIV.VII.MMXX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rest of the week we will supply questions from a year 5 revision pack 14.7.2020/ XIV.VII.MMXX</dc:title>
  <dc:creator>Kelly Craig</dc:creator>
  <cp:lastModifiedBy>Nicki Blinco</cp:lastModifiedBy>
  <cp:revision>2</cp:revision>
  <dcterms:created xsi:type="dcterms:W3CDTF">2020-07-08T11:54:18Z</dcterms:created>
  <dcterms:modified xsi:type="dcterms:W3CDTF">2020-07-13T13:00:35Z</dcterms:modified>
</cp:coreProperties>
</file>